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8" r:id="rId2"/>
    <p:sldId id="259" r:id="rId3"/>
    <p:sldId id="260" r:id="rId4"/>
    <p:sldId id="262" r:id="rId5"/>
    <p:sldId id="263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6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82" d="100"/>
          <a:sy n="82" d="100"/>
        </p:scale>
        <p:origin x="-9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95EABE3-3E88-4106-9305-C1B056272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545E18-8395-4D6F-B1F6-BB685A238FF5}" type="slidenum">
              <a:rPr lang="en-US"/>
              <a:pPr/>
              <a:t>1</a:t>
            </a:fld>
            <a:endParaRPr lang="en-US"/>
          </a:p>
        </p:txBody>
      </p:sp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noFill/>
          <a:ln/>
        </p:spPr>
        <p:txBody>
          <a:bodyPr lIns="90000" tIns="46800" rIns="90000" bIns="46800">
            <a:spAutoFit/>
          </a:bodyPr>
          <a:lstStyle/>
          <a:p>
            <a:pPr defTabSz="457200" eaLnBrk="1" hangingPunct="1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 smtClean="0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95F22F-DBC6-4320-A350-B2D57988F7BC}" type="slidenum">
              <a:rPr lang="en-US"/>
              <a:pPr/>
              <a:t>4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D368BD-ACD9-4A34-9A48-BC697602805B}" type="slidenum">
              <a:rPr lang="en-US"/>
              <a:pPr/>
              <a:t>5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Статистика у фармацији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8B375-8FD3-49D7-9C72-7C31E6B6A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Статистика у фармацији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19CE3-FC25-462D-BEE9-50DA351A2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Статистика у фармацији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5A2D4-0105-43DA-A8D1-68D0DE2367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Статистика у фармацији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A2611-6884-4366-981D-03FF9866EA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Статистика у фармацији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51157-8929-44C3-98CE-24B011C35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Статистика у фармацији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A5EC9-1183-402C-AFCB-E2EF3A4396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Статистика у фармацији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C8844-F7D3-4C72-846B-B7BEB902D8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Статистика у фармацији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017FB-BCFE-4302-BD7F-9B037D85F1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Статистика у фармацији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57C48-AE9B-4BFF-ACE1-FAA41BFD0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Статистика у фармацији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5BAD9-EDEC-4AE4-82B3-A9601C239F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Статистика у фармацији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47F3F-B0FE-4EF7-BC4B-290222C49F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Статистика у фармацији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774A5-CCD7-483B-90FB-762D550223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6671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Статистика у фармацији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4953BAC-F265-409C-A85C-C6D43913C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wmf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</p:spPr>
        <p:txBody>
          <a:bodyPr lIns="90000" tIns="46800" rIns="90000" bIns="46800"/>
          <a:lstStyle/>
          <a:p>
            <a:pPr defTabSz="457200" eaLnBrk="1" hangingPunct="1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      </a:t>
            </a:r>
            <a:r>
              <a:rPr lang="sr-Latn-CS" smtClean="0"/>
              <a:t>WINDOWS </a:t>
            </a:r>
            <a:r>
              <a:rPr lang="sr-Latn-RS" dirty="0" smtClean="0"/>
              <a:t>1</a:t>
            </a:r>
            <a:r>
              <a:rPr lang="en-US" smtClean="0"/>
              <a:t>0</a:t>
            </a: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838200" y="3886200"/>
            <a:ext cx="7720013" cy="1376363"/>
          </a:xfrm>
        </p:spPr>
        <p:txBody>
          <a:bodyPr lIns="90000" tIns="46800" rIns="90000" bIns="46800">
            <a:spAutoFit/>
          </a:bodyPr>
          <a:lstStyle/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Назив предмета:</a:t>
            </a:r>
            <a:r>
              <a:rPr lang="sr-Latn-CS" sz="1400" b="1" dirty="0" smtClean="0"/>
              <a:t>  	СТАТИСТИКА У ФАРМАЦИЈИ</a:t>
            </a:r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Предавање бр. </a:t>
            </a:r>
            <a:r>
              <a:rPr lang="sr-Cyrl-CS" sz="1400" dirty="0" smtClean="0"/>
              <a:t>02</a:t>
            </a:r>
            <a:r>
              <a:rPr lang="sr-Latn-CS" sz="1400" b="1" dirty="0" smtClean="0"/>
              <a:t>	</a:t>
            </a:r>
            <a:r>
              <a:rPr lang="sr-Cyrl-CS" sz="1400" b="1" dirty="0" smtClean="0"/>
              <a:t>Час</a:t>
            </a:r>
            <a:r>
              <a:rPr lang="sr-Latn-CS" sz="1400" b="1" dirty="0" smtClean="0"/>
              <a:t>: 0</a:t>
            </a:r>
            <a:r>
              <a:rPr lang="sr-Cyrl-CS" sz="1400" b="1" dirty="0" smtClean="0"/>
              <a:t>1 и 02</a:t>
            </a:r>
            <a:endParaRPr lang="sr-Latn-CS" sz="1400" b="1" dirty="0" smtClean="0"/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Наставна јединица: 	</a:t>
            </a:r>
            <a:r>
              <a:rPr lang="ru-RU" sz="1400" b="1" dirty="0" smtClean="0"/>
              <a:t>Windows </a:t>
            </a:r>
            <a:r>
              <a:rPr lang="en-US" sz="1400" b="1" dirty="0" smtClean="0"/>
              <a:t>10</a:t>
            </a:r>
            <a:endParaRPr lang="sr-Latn-CS" sz="1400" b="1" dirty="0" smtClean="0"/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Тематске јединице: 	</a:t>
            </a:r>
            <a:r>
              <a:rPr lang="ru-RU" sz="1400" b="1" dirty="0" smtClean="0"/>
              <a:t>Основе оперативног система Windows </a:t>
            </a:r>
            <a:r>
              <a:rPr lang="en-US" sz="1400" b="1" dirty="0" smtClean="0"/>
              <a:t>10</a:t>
            </a:r>
            <a:r>
              <a:rPr lang="sr-Latn-CS" sz="1400" b="1" dirty="0" smtClean="0"/>
              <a:t> (</a:t>
            </a:r>
            <a:r>
              <a:rPr lang="sr-Cyrl-CS" sz="1400" b="1" dirty="0" smtClean="0"/>
              <a:t>наставак)</a:t>
            </a:r>
            <a:r>
              <a:rPr lang="ru-RU" sz="1400" b="1" dirty="0" smtClean="0"/>
              <a:t>.</a:t>
            </a:r>
            <a:endParaRPr lang="sr-Latn-CS" sz="1400" b="1" dirty="0" smtClean="0"/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400" dirty="0" smtClean="0"/>
              <a:t>Припремио:</a:t>
            </a:r>
            <a:r>
              <a:rPr lang="ru-RU" sz="1400" b="1" i="1" dirty="0" smtClean="0"/>
              <a:t> 	Проф. др Небојша Здравковић</a:t>
            </a:r>
            <a:endParaRPr lang="en-US" sz="1400" b="1" i="1" dirty="0" smtClean="0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201</a:t>
            </a:r>
            <a:r>
              <a:rPr lang="en-US" sz="1000"/>
              <a:t>6</a:t>
            </a:r>
            <a:r>
              <a:rPr lang="ru-RU" sz="1000"/>
              <a:t> 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2056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Приказ колона са додатним детаљима о фајловима</a:t>
            </a:r>
            <a:endParaRPr lang="en-US"/>
          </a:p>
        </p:txBody>
      </p:sp>
      <p:sp>
        <p:nvSpPr>
          <p:cNvPr id="16896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68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522D4B-D00A-44E1-82A0-4E338CC3BBA8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6896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6279" y="1619959"/>
            <a:ext cx="5317067" cy="249720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088319" y="3212101"/>
            <a:ext cx="2571750" cy="292417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Додавање нових колона са подацима о фајловима</a:t>
            </a:r>
            <a:endParaRPr lang="en-US" smtClean="0"/>
          </a:p>
        </p:txBody>
      </p:sp>
      <p:sp>
        <p:nvSpPr>
          <p:cNvPr id="1699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699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7278ACF-B24F-4C32-ABF7-4CD2BC094FCA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6999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92353" y="1527931"/>
            <a:ext cx="3401970" cy="4518907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Сортирање фајлова</a:t>
            </a:r>
          </a:p>
        </p:txBody>
      </p:sp>
      <p:sp>
        <p:nvSpPr>
          <p:cNvPr id="1710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710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5BCF02-5860-4638-B01D-FB0C4D617C27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7101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11" name="Picture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280" y="1311295"/>
            <a:ext cx="5760085" cy="2229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659663" y="3768897"/>
            <a:ext cx="4853007" cy="225021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Промена назива датотека и директоријума</a:t>
            </a:r>
            <a:endParaRPr lang="en-US"/>
          </a:p>
        </p:txBody>
      </p:sp>
      <p:sp>
        <p:nvSpPr>
          <p:cNvPr id="1710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710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5BCF02-5860-4638-B01D-FB0C4D617C27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7101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1445" y="1573161"/>
            <a:ext cx="3563261" cy="272932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139382" y="4916129"/>
            <a:ext cx="4233668" cy="103920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Одабир програма за отварање фајла</a:t>
            </a:r>
            <a:endParaRPr lang="en-US"/>
          </a:p>
        </p:txBody>
      </p:sp>
      <p:sp>
        <p:nvSpPr>
          <p:cNvPr id="17203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720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7F7B85-73AD-4C37-B456-838EE3CF070A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7203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64372" y="1504341"/>
            <a:ext cx="4023360" cy="396730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32206" y="2428568"/>
            <a:ext cx="2718406" cy="385153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itle 1"/>
          <p:cNvSpPr>
            <a:spLocks noGrp="1"/>
          </p:cNvSpPr>
          <p:nvPr>
            <p:ph type="title"/>
          </p:nvPr>
        </p:nvSpPr>
        <p:spPr>
          <a:xfrm>
            <a:off x="425450" y="79375"/>
            <a:ext cx="8261350" cy="1143000"/>
          </a:xfrm>
        </p:spPr>
        <p:txBody>
          <a:bodyPr/>
          <a:lstStyle/>
          <a:p>
            <a:pPr eaLnBrk="1" hangingPunct="1"/>
            <a:r>
              <a:rPr lang="en-US" sz="2800" smtClean="0"/>
              <a:t>Селектовање фајлова </a:t>
            </a:r>
            <a:r>
              <a:rPr lang="sr-Cyrl-RS" sz="2800" smtClean="0"/>
              <a:t>који нису један поред другог </a:t>
            </a:r>
            <a:r>
              <a:rPr lang="en-US" sz="2800" smtClean="0"/>
              <a:t>(Ctrl+одабир), њихово копирање (Ctrl+C) и лепљење (Ctrl+V)</a:t>
            </a:r>
          </a:p>
        </p:txBody>
      </p:sp>
      <p:sp>
        <p:nvSpPr>
          <p:cNvPr id="17305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730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1B48FC4-D2C9-4C74-A89D-3A6937D36408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7306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910349" y="1767774"/>
            <a:ext cx="2661947" cy="395459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Брисање фајлова</a:t>
            </a:r>
          </a:p>
        </p:txBody>
      </p:sp>
      <p:sp>
        <p:nvSpPr>
          <p:cNvPr id="1761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761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6D8F50-9000-45A0-A611-7989EAAC9BF9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76135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88327" y="5061335"/>
            <a:ext cx="8763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9748" y="1592090"/>
            <a:ext cx="2325147" cy="365415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027295" y="1857652"/>
            <a:ext cx="3600687" cy="162852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63147" y="3685060"/>
            <a:ext cx="3797576" cy="1415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Враћање обрисаних фајлова</a:t>
            </a:r>
          </a:p>
        </p:txBody>
      </p:sp>
      <p:sp>
        <p:nvSpPr>
          <p:cNvPr id="1771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771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03AFC19-3CEE-4555-B58D-A9993F41C305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7715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73619" y="1693435"/>
            <a:ext cx="6548058" cy="392078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Пражњење канте за отпатке</a:t>
            </a:r>
          </a:p>
        </p:txBody>
      </p:sp>
      <p:sp>
        <p:nvSpPr>
          <p:cNvPr id="17817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7818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7ACB71-2978-4D60-8320-B041A98A1C32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78183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274718" y="2011836"/>
            <a:ext cx="4165411" cy="308127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Подешавање канте за отпатке</a:t>
            </a:r>
          </a:p>
        </p:txBody>
      </p:sp>
      <p:sp>
        <p:nvSpPr>
          <p:cNvPr id="17920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792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F8BF69-B4CE-4E8E-B6BA-836B124823D6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7920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5769" y="1667054"/>
            <a:ext cx="3238500" cy="375285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Подешавање опција за приказ фолдера</a:t>
            </a:r>
            <a:endParaRPr lang="en-US"/>
          </a:p>
        </p:txBody>
      </p:sp>
      <p:sp>
        <p:nvSpPr>
          <p:cNvPr id="3077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468E70-F99F-43E9-8B07-7EFFF5E00FDD}" type="slidenum">
              <a:rPr lang="en-US"/>
              <a:pPr/>
              <a:t>2</a:t>
            </a:fld>
            <a:endParaRPr lang="en-US"/>
          </a:p>
        </p:txBody>
      </p:sp>
      <p:sp>
        <p:nvSpPr>
          <p:cNvPr id="3079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9491" y="1454140"/>
            <a:ext cx="8271386" cy="475001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Претрага из старт менија</a:t>
            </a:r>
          </a:p>
        </p:txBody>
      </p:sp>
      <p:sp>
        <p:nvSpPr>
          <p:cNvPr id="18125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812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39A77A-9C77-46B1-A6C0-DF338882050D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8125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37652" y="2869277"/>
            <a:ext cx="8573729" cy="119144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mtClean="0"/>
              <a:t>Отварање прозора за детаљнију претрагу</a:t>
            </a:r>
            <a:endParaRPr lang="en-US"/>
          </a:p>
        </p:txBody>
      </p:sp>
      <p:sp>
        <p:nvSpPr>
          <p:cNvPr id="18022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802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71D79D6-6FB2-4B7B-89F8-58D346832551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8023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62160" y="2641020"/>
            <a:ext cx="6819679" cy="157595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Компресовање фајлова</a:t>
            </a:r>
          </a:p>
        </p:txBody>
      </p:sp>
      <p:sp>
        <p:nvSpPr>
          <p:cNvPr id="185348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8534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951A8C4-8773-46D8-A4CD-ED588ABB2E62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85351" name="Date Placeholder 6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 l="1669" r="9697" b="20762"/>
          <a:stretch>
            <a:fillRect/>
          </a:stretch>
        </p:blipFill>
        <p:spPr bwMode="auto">
          <a:xfrm>
            <a:off x="872492" y="1647993"/>
            <a:ext cx="3611017" cy="3022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2943" y="2998839"/>
            <a:ext cx="3383338" cy="297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Декомпресовање фајлова</a:t>
            </a:r>
          </a:p>
        </p:txBody>
      </p:sp>
      <p:sp>
        <p:nvSpPr>
          <p:cNvPr id="1873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873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05804CA-BC0C-4BCD-8833-3E28E4BCA126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8739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4690" y="1361265"/>
            <a:ext cx="5901813" cy="299442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496232" y="3519948"/>
            <a:ext cx="3277758" cy="281849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114300"/>
            <a:ext cx="864235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Штампање – приказ активног уређаја</a:t>
            </a:r>
            <a:endParaRPr lang="en-US"/>
          </a:p>
        </p:txBody>
      </p:sp>
      <p:sp>
        <p:nvSpPr>
          <p:cNvPr id="1894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894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861AAE-E56A-43F6-AA47-4EF9F6A281D3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8944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42410" y="1518891"/>
            <a:ext cx="6813564" cy="390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0175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Опције за штампање – пример </a:t>
            </a:r>
            <a:r>
              <a:rPr lang="en-US" smtClean="0"/>
              <a:t>MS Word</a:t>
            </a:r>
            <a:endParaRPr lang="en-US"/>
          </a:p>
        </p:txBody>
      </p:sp>
      <p:sp>
        <p:nvSpPr>
          <p:cNvPr id="1904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904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E5F013-18FE-41A2-B59A-88FA424C64F4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9047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71230" y="1506541"/>
            <a:ext cx="2400508" cy="2933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10116" y="3048000"/>
            <a:ext cx="5130769" cy="30947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Опције штампања</a:t>
            </a:r>
          </a:p>
        </p:txBody>
      </p:sp>
      <p:sp>
        <p:nvSpPr>
          <p:cNvPr id="1914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914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EA8A64F-10EC-4CD1-8D75-FD7507A7684F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9149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9696" y="1803302"/>
            <a:ext cx="4841710" cy="3447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Контрола задатака за штампање</a:t>
            </a:r>
          </a:p>
        </p:txBody>
      </p:sp>
      <p:sp>
        <p:nvSpPr>
          <p:cNvPr id="19251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9251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DC4B89-FE33-4A5A-B554-D5426ACA8243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9251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743"/>
          <a:stretch>
            <a:fillRect/>
          </a:stretch>
        </p:blipFill>
        <p:spPr bwMode="auto">
          <a:xfrm>
            <a:off x="1265406" y="2109169"/>
            <a:ext cx="6531573" cy="29544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Одабир приказа скривених података и екстензија фајлова</a:t>
            </a:r>
            <a:endParaRPr lang="en-US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92952E-14A8-4EEA-99E9-52E16A9CF800}" type="slidenum">
              <a:rPr lang="en-US"/>
              <a:pPr/>
              <a:t>3</a:t>
            </a:fld>
            <a:endParaRPr lang="en-US"/>
          </a:p>
        </p:txBody>
      </p:sp>
      <p:sp>
        <p:nvSpPr>
          <p:cNvPr id="4103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pic>
        <p:nvPicPr>
          <p:cNvPr id="8" name="Content Placeholder 7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52725" y="1605756"/>
            <a:ext cx="36385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Типови датотека</a:t>
            </a:r>
            <a:endParaRPr lang="sr-Latn-C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dirty="0" smtClean="0"/>
          </a:p>
        </p:txBody>
      </p:sp>
      <p:sp>
        <p:nvSpPr>
          <p:cNvPr id="6150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615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87E5E9-F6AE-4111-B4E1-91908FE664B2}" type="slidenum">
              <a:rPr lang="en-US"/>
              <a:pPr/>
              <a:t>4</a:t>
            </a:fld>
            <a:endParaRPr lang="en-US"/>
          </a:p>
        </p:txBody>
      </p:sp>
      <p:sp>
        <p:nvSpPr>
          <p:cNvPr id="6152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b="28369"/>
          <a:stretch>
            <a:fillRect/>
          </a:stretch>
        </p:blipFill>
        <p:spPr bwMode="auto">
          <a:xfrm>
            <a:off x="548480" y="1562153"/>
            <a:ext cx="4331337" cy="282877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115209" y="2109458"/>
            <a:ext cx="2809592" cy="380956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Типови датотека</a:t>
            </a:r>
            <a:endParaRPr lang="sr-Latn-C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000" b="1" dirty="0" smtClean="0"/>
              <a:t>Pdf </a:t>
            </a:r>
            <a:r>
              <a:rPr lang="sr-Latn-CS" sz="2000" dirty="0" smtClean="0"/>
              <a:t>је формат намењен документима које треба штампати, у том формату се испоручују електронске књиге, упутства итд... отвара се Acrobat Reader-ом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Doc</a:t>
            </a:r>
            <a:r>
              <a:rPr lang="en-US" sz="2000" b="1" dirty="0" smtClean="0"/>
              <a:t>x</a:t>
            </a:r>
            <a:r>
              <a:rPr lang="sr-Latn-CS" sz="2000" b="1" dirty="0" smtClean="0"/>
              <a:t> </a:t>
            </a:r>
            <a:r>
              <a:rPr lang="sr-Latn-CS" sz="2000" dirty="0" smtClean="0"/>
              <a:t>и </a:t>
            </a:r>
            <a:r>
              <a:rPr lang="sr-Latn-CS" sz="2000" b="1" dirty="0" smtClean="0"/>
              <a:t>rtf </a:t>
            </a:r>
            <a:r>
              <a:rPr lang="sr-Latn-CS" sz="2000" dirty="0" smtClean="0"/>
              <a:t>формате отвара MS Word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Xls</a:t>
            </a:r>
            <a:r>
              <a:rPr lang="en-US" sz="2000" b="1" dirty="0" smtClean="0"/>
              <a:t>x</a:t>
            </a:r>
            <a:r>
              <a:rPr lang="sr-Latn-CS" sz="2000" b="1" dirty="0" smtClean="0"/>
              <a:t> </a:t>
            </a:r>
            <a:r>
              <a:rPr lang="sr-Latn-CS" sz="2000" dirty="0" smtClean="0"/>
              <a:t>је формат који отвара MS Excel (табеларне калкулације)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Bmp</a:t>
            </a:r>
            <a:r>
              <a:rPr lang="sr-Latn-CS" sz="2000" dirty="0" smtClean="0"/>
              <a:t>, </a:t>
            </a:r>
            <a:r>
              <a:rPr lang="sr-Latn-CS" sz="2000" b="1" dirty="0" smtClean="0"/>
              <a:t>jpg </a:t>
            </a:r>
            <a:r>
              <a:rPr lang="sr-Latn-CS" sz="2000" dirty="0" smtClean="0"/>
              <a:t>и </a:t>
            </a:r>
            <a:r>
              <a:rPr lang="sr-Latn-CS" sz="2000" b="1" dirty="0" smtClean="0"/>
              <a:t>gif </a:t>
            </a:r>
            <a:r>
              <a:rPr lang="sr-Latn-CS" sz="2000" dirty="0" smtClean="0"/>
              <a:t>су уобичајени формати за слике и цртеже.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Mdb </a:t>
            </a:r>
            <a:r>
              <a:rPr lang="sr-Latn-CS" sz="2000" dirty="0" smtClean="0"/>
              <a:t>је формат база података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Ppt</a:t>
            </a:r>
            <a:r>
              <a:rPr lang="en-US" sz="2000" b="1" dirty="0" smtClean="0"/>
              <a:t>x</a:t>
            </a:r>
            <a:r>
              <a:rPr lang="sr-Latn-CS" sz="2000" b="1" dirty="0" smtClean="0"/>
              <a:t> </a:t>
            </a:r>
            <a:r>
              <a:rPr lang="sr-Latn-CS" sz="2000" dirty="0" smtClean="0"/>
              <a:t>је Power Point презентација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Avi </a:t>
            </a:r>
            <a:r>
              <a:rPr lang="sr-Latn-CS" sz="2000" dirty="0" smtClean="0"/>
              <a:t>је формат за филмове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Wav </a:t>
            </a:r>
            <a:r>
              <a:rPr lang="sr-Latn-CS" sz="2000" dirty="0" smtClean="0"/>
              <a:t>је формат звучних записа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Html </a:t>
            </a:r>
            <a:r>
              <a:rPr lang="sr-Latn-CS" sz="2000" dirty="0" smtClean="0"/>
              <a:t>је формат хипертекста, тј. формат у коме су рађене странице на World Wide Web-u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Zip </a:t>
            </a:r>
            <a:r>
              <a:rPr lang="sr-Latn-CS" sz="2000" dirty="0" smtClean="0"/>
              <a:t>и </a:t>
            </a:r>
            <a:r>
              <a:rPr lang="sr-Latn-CS" sz="2000" b="1" dirty="0" smtClean="0"/>
              <a:t>rar </a:t>
            </a:r>
            <a:r>
              <a:rPr lang="sr-Latn-CS" sz="2000" dirty="0" smtClean="0"/>
              <a:t>су формати компримованих датотека</a:t>
            </a:r>
          </a:p>
        </p:txBody>
      </p:sp>
      <p:sp>
        <p:nvSpPr>
          <p:cNvPr id="717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/>
          </a:p>
        </p:txBody>
      </p:sp>
      <p:sp>
        <p:nvSpPr>
          <p:cNvPr id="717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377C46-703B-4C9D-832A-1270A90C2585}" type="slidenum">
              <a:rPr lang="en-US"/>
              <a:pPr/>
              <a:t>5</a:t>
            </a:fld>
            <a:endParaRPr lang="en-US"/>
          </a:p>
        </p:txBody>
      </p:sp>
      <p:sp>
        <p:nvSpPr>
          <p:cNvPr id="717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Статистика у фармацији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Пребројавање датотека</a:t>
            </a:r>
          </a:p>
        </p:txBody>
      </p:sp>
      <p:sp>
        <p:nvSpPr>
          <p:cNvPr id="1658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658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39BA62D-0390-4EB5-AB62-968D69646F83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6589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770909" y="1599515"/>
            <a:ext cx="5563956" cy="459480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Пребројавање датотека</a:t>
            </a:r>
          </a:p>
        </p:txBody>
      </p:sp>
      <p:sp>
        <p:nvSpPr>
          <p:cNvPr id="1658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658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39BA62D-0390-4EB5-AB62-968D69646F83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6589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044922" y="1618872"/>
            <a:ext cx="3132814" cy="4151197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2684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Ручно пребројавање фајлова - селектовање</a:t>
            </a:r>
            <a:endParaRPr lang="en-US"/>
          </a:p>
        </p:txBody>
      </p:sp>
      <p:sp>
        <p:nvSpPr>
          <p:cNvPr id="16691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6691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27C1A4A-0626-42AD-BD58-AD5B094676CF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6691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66919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b="7187"/>
          <a:stretch>
            <a:fillRect/>
          </a:stretch>
        </p:blipFill>
        <p:spPr bwMode="auto">
          <a:xfrm>
            <a:off x="2224219" y="1661502"/>
            <a:ext cx="3970104" cy="4218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Ручно пребројавање фајлова</a:t>
            </a:r>
          </a:p>
        </p:txBody>
      </p:sp>
      <p:sp>
        <p:nvSpPr>
          <p:cNvPr id="1679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679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EDF1141-C66E-4172-97BE-08485392DFA9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6794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2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1614"/>
          <a:stretch>
            <a:fillRect/>
          </a:stretch>
        </p:blipFill>
        <p:spPr bwMode="auto">
          <a:xfrm>
            <a:off x="3344172" y="1624053"/>
            <a:ext cx="2948473" cy="42654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199</TotalTime>
  <Words>778</Words>
  <Application>Microsoft Office PowerPoint</Application>
  <PresentationFormat>On-screen Show (4:3)</PresentationFormat>
  <Paragraphs>126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FIT slajd predavanja</vt:lpstr>
      <vt:lpstr>      WINDOWS 10</vt:lpstr>
      <vt:lpstr>Подешавање опција за приказ фолдера</vt:lpstr>
      <vt:lpstr>Одабир приказа скривених података и екстензија фајлова</vt:lpstr>
      <vt:lpstr>Типови датотека</vt:lpstr>
      <vt:lpstr>Типови датотека</vt:lpstr>
      <vt:lpstr>Пребројавање датотека</vt:lpstr>
      <vt:lpstr>Пребројавање датотека</vt:lpstr>
      <vt:lpstr>Ручно пребројавање фајлова - селектовање</vt:lpstr>
      <vt:lpstr>Ручно пребројавање фајлова</vt:lpstr>
      <vt:lpstr>Приказ колона са додатним детаљима о фајловима</vt:lpstr>
      <vt:lpstr>Додавање нових колона са подацима о фајловима</vt:lpstr>
      <vt:lpstr>Сортирање фајлова</vt:lpstr>
      <vt:lpstr>Промена назива датотека и директоријума</vt:lpstr>
      <vt:lpstr>Одабир програма за отварање фајла</vt:lpstr>
      <vt:lpstr>Селектовање фајлова који нису један поред другог (Ctrl+одабир), њихово копирање (Ctrl+C) и лепљење (Ctrl+V)</vt:lpstr>
      <vt:lpstr>Брисање фајлова</vt:lpstr>
      <vt:lpstr>Враћање обрисаних фајлова</vt:lpstr>
      <vt:lpstr>Пражњење канте за отпатке</vt:lpstr>
      <vt:lpstr>Подешавање канте за отпатке</vt:lpstr>
      <vt:lpstr>Претрага из старт менија</vt:lpstr>
      <vt:lpstr>Отварање прозора за детаљнију претрагу</vt:lpstr>
      <vt:lpstr>Компресовање фајлова</vt:lpstr>
      <vt:lpstr>Декомпресовање фајлова</vt:lpstr>
      <vt:lpstr>Штампање – приказ активног уређаја</vt:lpstr>
      <vt:lpstr>Опције за штампање – пример MS Word</vt:lpstr>
      <vt:lpstr>Опције штампања</vt:lpstr>
      <vt:lpstr>Контрола задатака за штампање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cp:lastModifiedBy>Nebojsa Zdravkovic</cp:lastModifiedBy>
  <cp:revision>134</cp:revision>
  <dcterms:created xsi:type="dcterms:W3CDTF">2006-09-26T20:52:51Z</dcterms:created>
  <dcterms:modified xsi:type="dcterms:W3CDTF">2019-09-13T15:48:03Z</dcterms:modified>
</cp:coreProperties>
</file>